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11C1"/>
    <a:srgbClr val="09044C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83" d="100"/>
          <a:sy n="83" d="100"/>
        </p:scale>
        <p:origin x="614" y="67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âm Thanh" userId="cb185a0443083f9a" providerId="LiveId" clId="{2401DC80-FEEB-4B2A-A3B0-C3416998C129}"/>
    <pc:docChg chg="custSel addSld delSld modSld">
      <pc:chgData name="Tâm Thanh" userId="cb185a0443083f9a" providerId="LiveId" clId="{2401DC80-FEEB-4B2A-A3B0-C3416998C129}" dt="2026-09-21T02:00:44.957" v="234" actId="171"/>
      <pc:docMkLst>
        <pc:docMk/>
      </pc:docMkLst>
      <pc:sldChg chg="addSp delSp modSp mod">
        <pc:chgData name="Tâm Thanh" userId="cb185a0443083f9a" providerId="LiveId" clId="{2401DC80-FEEB-4B2A-A3B0-C3416998C129}" dt="2026-09-21T02:00:29.662" v="230" actId="478"/>
        <pc:sldMkLst>
          <pc:docMk/>
          <pc:sldMk cId="3869727821" sldId="256"/>
        </pc:sldMkLst>
        <pc:picChg chg="add del mod">
          <ac:chgData name="Tâm Thanh" userId="cb185a0443083f9a" providerId="LiveId" clId="{2401DC80-FEEB-4B2A-A3B0-C3416998C129}" dt="2026-09-21T02:00:29.662" v="230" actId="478"/>
          <ac:picMkLst>
            <pc:docMk/>
            <pc:sldMk cId="3869727821" sldId="256"/>
            <ac:picMk id="4" creationId="{B71DA33E-B7F5-BB48-7895-E628B3D34996}"/>
          </ac:picMkLst>
        </pc:picChg>
      </pc:sldChg>
      <pc:sldChg chg="addSp delSp modSp mod">
        <pc:chgData name="Tâm Thanh" userId="cb185a0443083f9a" providerId="LiveId" clId="{2401DC80-FEEB-4B2A-A3B0-C3416998C129}" dt="2026-09-21T01:23:06.561" v="16" actId="1035"/>
        <pc:sldMkLst>
          <pc:docMk/>
          <pc:sldMk cId="187485234" sldId="257"/>
        </pc:sldMkLst>
        <pc:spChg chg="add mod">
          <ac:chgData name="Tâm Thanh" userId="cb185a0443083f9a" providerId="LiveId" clId="{2401DC80-FEEB-4B2A-A3B0-C3416998C129}" dt="2026-09-21T01:22:45.013" v="2" actId="207"/>
          <ac:spMkLst>
            <pc:docMk/>
            <pc:sldMk cId="187485234" sldId="257"/>
            <ac:spMk id="9" creationId="{1BFBBE53-B458-0192-C6B5-87CEF0BFE1A2}"/>
          </ac:spMkLst>
        </pc:spChg>
        <pc:spChg chg="add mod">
          <ac:chgData name="Tâm Thanh" userId="cb185a0443083f9a" providerId="LiveId" clId="{2401DC80-FEEB-4B2A-A3B0-C3416998C129}" dt="2026-09-21T01:23:06.561" v="16" actId="1035"/>
          <ac:spMkLst>
            <pc:docMk/>
            <pc:sldMk cId="187485234" sldId="257"/>
            <ac:spMk id="11" creationId="{C2CCAC07-E2F3-BC5E-BB7E-056834EF49CC}"/>
          </ac:spMkLst>
        </pc:spChg>
        <pc:spChg chg="add mod">
          <ac:chgData name="Tâm Thanh" userId="cb185a0443083f9a" providerId="LiveId" clId="{2401DC80-FEEB-4B2A-A3B0-C3416998C129}" dt="2026-09-21T01:23:06.561" v="16" actId="1035"/>
          <ac:spMkLst>
            <pc:docMk/>
            <pc:sldMk cId="187485234" sldId="257"/>
            <ac:spMk id="13" creationId="{E4553326-8E85-6181-DAD1-902891389BA1}"/>
          </ac:spMkLst>
        </pc:spChg>
        <pc:spChg chg="add">
          <ac:chgData name="Tâm Thanh" userId="cb185a0443083f9a" providerId="LiveId" clId="{2401DC80-FEEB-4B2A-A3B0-C3416998C129}" dt="2026-09-21T01:22:35.102" v="0" actId="22"/>
          <ac:spMkLst>
            <pc:docMk/>
            <pc:sldMk cId="187485234" sldId="257"/>
            <ac:spMk id="15" creationId="{626943D9-5CE0-77A0-1234-DF2E1A6C6269}"/>
          </ac:spMkLst>
        </pc:spChg>
        <pc:spChg chg="add mod">
          <ac:chgData name="Tâm Thanh" userId="cb185a0443083f9a" providerId="LiveId" clId="{2401DC80-FEEB-4B2A-A3B0-C3416998C129}" dt="2026-09-21T01:23:06.561" v="16" actId="1035"/>
          <ac:spMkLst>
            <pc:docMk/>
            <pc:sldMk cId="187485234" sldId="257"/>
            <ac:spMk id="17" creationId="{ACFD9A93-5DB2-2D3E-BF50-480BE8E188EF}"/>
          </ac:spMkLst>
        </pc:spChg>
        <pc:spChg chg="add">
          <ac:chgData name="Tâm Thanh" userId="cb185a0443083f9a" providerId="LiveId" clId="{2401DC80-FEEB-4B2A-A3B0-C3416998C129}" dt="2026-09-21T01:22:35.102" v="0" actId="22"/>
          <ac:spMkLst>
            <pc:docMk/>
            <pc:sldMk cId="187485234" sldId="257"/>
            <ac:spMk id="19" creationId="{FD0FD008-94E2-9932-EB80-1DCFB45665D8}"/>
          </ac:spMkLst>
        </pc:spChg>
        <pc:spChg chg="add">
          <ac:chgData name="Tâm Thanh" userId="cb185a0443083f9a" providerId="LiveId" clId="{2401DC80-FEEB-4B2A-A3B0-C3416998C129}" dt="2026-09-21T01:22:35.102" v="0" actId="22"/>
          <ac:spMkLst>
            <pc:docMk/>
            <pc:sldMk cId="187485234" sldId="257"/>
            <ac:spMk id="21" creationId="{9A97ED53-5DE4-FD57-1B1E-5926D832BE74}"/>
          </ac:spMkLst>
        </pc:spChg>
        <pc:spChg chg="add">
          <ac:chgData name="Tâm Thanh" userId="cb185a0443083f9a" providerId="LiveId" clId="{2401DC80-FEEB-4B2A-A3B0-C3416998C129}" dt="2026-09-21T01:22:35.102" v="0" actId="22"/>
          <ac:spMkLst>
            <pc:docMk/>
            <pc:sldMk cId="187485234" sldId="257"/>
            <ac:spMk id="23" creationId="{C634D720-1355-29B8-8B2E-0314B7B02FC1}"/>
          </ac:spMkLst>
        </pc:spChg>
        <pc:picChg chg="add del">
          <ac:chgData name="Tâm Thanh" userId="cb185a0443083f9a" providerId="LiveId" clId="{2401DC80-FEEB-4B2A-A3B0-C3416998C129}" dt="2026-09-21T01:22:38.176" v="1" actId="478"/>
          <ac:picMkLst>
            <pc:docMk/>
            <pc:sldMk cId="187485234" sldId="257"/>
            <ac:picMk id="7" creationId="{6C39AF4C-CAF7-0F89-9CF8-B1612F51DDEB}"/>
          </ac:picMkLst>
        </pc:picChg>
      </pc:sldChg>
      <pc:sldChg chg="addSp delSp modSp new mod">
        <pc:chgData name="Tâm Thanh" userId="cb185a0443083f9a" providerId="LiveId" clId="{2401DC80-FEEB-4B2A-A3B0-C3416998C129}" dt="2026-09-21T02:00:44.957" v="234" actId="171"/>
        <pc:sldMkLst>
          <pc:docMk/>
          <pc:sldMk cId="3252012455" sldId="258"/>
        </pc:sldMkLst>
        <pc:spChg chg="mod">
          <ac:chgData name="Tâm Thanh" userId="cb185a0443083f9a" providerId="LiveId" clId="{2401DC80-FEEB-4B2A-A3B0-C3416998C129}" dt="2026-09-21T01:53:01.460" v="226" actId="20577"/>
          <ac:spMkLst>
            <pc:docMk/>
            <pc:sldMk cId="3252012455" sldId="258"/>
            <ac:spMk id="2" creationId="{BB048945-FBF5-E90A-3B9B-DB64354345F3}"/>
          </ac:spMkLst>
        </pc:spChg>
        <pc:spChg chg="del">
          <ac:chgData name="Tâm Thanh" userId="cb185a0443083f9a" providerId="LiveId" clId="{2401DC80-FEEB-4B2A-A3B0-C3416998C129}" dt="2026-09-21T01:47:37.384" v="28" actId="931"/>
          <ac:spMkLst>
            <pc:docMk/>
            <pc:sldMk cId="3252012455" sldId="258"/>
            <ac:spMk id="3" creationId="{D6469425-54DF-3184-C25E-838BC9CB9DF1}"/>
          </ac:spMkLst>
        </pc:spChg>
        <pc:picChg chg="add del mod">
          <ac:chgData name="Tâm Thanh" userId="cb185a0443083f9a" providerId="LiveId" clId="{2401DC80-FEEB-4B2A-A3B0-C3416998C129}" dt="2026-09-21T01:47:33.944" v="27" actId="478"/>
          <ac:picMkLst>
            <pc:docMk/>
            <pc:sldMk cId="3252012455" sldId="258"/>
            <ac:picMk id="5" creationId="{C1C08C3B-F912-5DDF-9839-99977D2EEC47}"/>
          </ac:picMkLst>
        </pc:picChg>
        <pc:picChg chg="add mod ord">
          <ac:chgData name="Tâm Thanh" userId="cb185a0443083f9a" providerId="LiveId" clId="{2401DC80-FEEB-4B2A-A3B0-C3416998C129}" dt="2026-09-21T01:54:41.117" v="229"/>
          <ac:picMkLst>
            <pc:docMk/>
            <pc:sldMk cId="3252012455" sldId="258"/>
            <ac:picMk id="7" creationId="{1818A59F-784A-9DEE-F883-13E4A6502D5F}"/>
          </ac:picMkLst>
        </pc:picChg>
        <pc:picChg chg="add ord">
          <ac:chgData name="Tâm Thanh" userId="cb185a0443083f9a" providerId="LiveId" clId="{2401DC80-FEEB-4B2A-A3B0-C3416998C129}" dt="2026-09-21T02:00:44.957" v="234" actId="171"/>
          <ac:picMkLst>
            <pc:docMk/>
            <pc:sldMk cId="3252012455" sldId="258"/>
            <ac:picMk id="9" creationId="{3B55FD92-43C1-697A-5626-D633C97E272B}"/>
          </ac:picMkLst>
        </pc:picChg>
      </pc:sldChg>
      <pc:sldChg chg="new del">
        <pc:chgData name="Tâm Thanh" userId="cb185a0443083f9a" providerId="LiveId" clId="{2401DC80-FEEB-4B2A-A3B0-C3416998C129}" dt="2026-09-21T01:53:52.764" v="228" actId="47"/>
        <pc:sldMkLst>
          <pc:docMk/>
          <pc:sldMk cId="3948590069" sldId="259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5B45C2-349E-48B9-A833-B1BB5DE56060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94DEB-DF51-4E88-B118-905A1E51A7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83587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5B45C2-349E-48B9-A833-B1BB5DE56060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94DEB-DF51-4E88-B118-905A1E51A7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51128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5B45C2-349E-48B9-A833-B1BB5DE56060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94DEB-DF51-4E88-B118-905A1E51A7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34566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5B45C2-349E-48B9-A833-B1BB5DE56060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94DEB-DF51-4E88-B118-905A1E51A7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6788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5B45C2-349E-48B9-A833-B1BB5DE56060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94DEB-DF51-4E88-B118-905A1E51A7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08387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5B45C2-349E-48B9-A833-B1BB5DE56060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94DEB-DF51-4E88-B118-905A1E51A7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36771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5B45C2-349E-48B9-A833-B1BB5DE56060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94DEB-DF51-4E88-B118-905A1E51A7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41695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5B45C2-349E-48B9-A833-B1BB5DE56060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94DEB-DF51-4E88-B118-905A1E51A7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2927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5B45C2-349E-48B9-A833-B1BB5DE56060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94DEB-DF51-4E88-B118-905A1E51A7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17585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5B45C2-349E-48B9-A833-B1BB5DE56060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94DEB-DF51-4E88-B118-905A1E51A7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89339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5B45C2-349E-48B9-A833-B1BB5DE56060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94DEB-DF51-4E88-B118-905A1E51A7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68711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5B45C2-349E-48B9-A833-B1BB5DE56060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694DEB-DF51-4E88-B118-905A1E51A7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72499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file:///C:\Users\HP\Desktop\B&#225;o%20c&#225;o%20C&#272;S%20ph&#7909;c%20v&#7909;%20Tr&#432;&#7901;ng%20Ch&#237;nh.pdf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B0566D3-0200-483C-9A67-2F03274081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B6DC3679-47A2-4330-8CA0-232416E13E81}"/>
              </a:ext>
            </a:extLst>
          </p:cNvPr>
          <p:cNvSpPr/>
          <p:nvPr/>
        </p:nvSpPr>
        <p:spPr>
          <a:xfrm>
            <a:off x="15803" y="334549"/>
            <a:ext cx="12192000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100"/>
              </a:spcBef>
              <a:spcAft>
                <a:spcPts val="100"/>
              </a:spcAft>
            </a:pPr>
            <a:r>
              <a:rPr lang="en-US" sz="2300" dirty="0">
                <a:solidFill>
                  <a:srgbClr val="1800A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vi-VN" sz="2600" b="1" dirty="0">
                <a:solidFill>
                  <a:srgbClr val="1800A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ỦY BAN NHÂN DÂN PHƯỜNG BÌNH PHƯỚC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88C8BD65-B2DB-4EF1-959D-84EF93F1F3A9}"/>
              </a:ext>
            </a:extLst>
          </p:cNvPr>
          <p:cNvSpPr/>
          <p:nvPr/>
        </p:nvSpPr>
        <p:spPr>
          <a:xfrm>
            <a:off x="35558" y="1204631"/>
            <a:ext cx="12152491" cy="938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55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TIẾP VÀ LÀM VIỆC</a:t>
            </a:r>
            <a:endParaRPr lang="en-US" sz="5500" dirty="0">
              <a:solidFill>
                <a:srgbClr val="FF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9C663E13-7E7F-40EB-9500-7C8EA2EC94DE}"/>
              </a:ext>
            </a:extLst>
          </p:cNvPr>
          <p:cNvSpPr/>
          <p:nvPr/>
        </p:nvSpPr>
        <p:spPr>
          <a:xfrm>
            <a:off x="15804" y="2363763"/>
            <a:ext cx="12184097" cy="30059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3810" indent="0" algn="ctr" fontAlgn="auto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</a:pPr>
            <a:r>
              <a:rPr lang="vi-V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VỚI ĐOÀN NGHIÊN CỨU THỰC TẾ</a:t>
            </a:r>
            <a:r>
              <a:rPr lang="en-US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CỦA</a:t>
            </a:r>
          </a:p>
          <a:p>
            <a:pPr marR="3810" algn="ctr">
              <a:spcBef>
                <a:spcPts val="200"/>
              </a:spcBef>
              <a:spcAft>
                <a:spcPts val="200"/>
              </a:spcAft>
            </a:pPr>
            <a:r>
              <a:rPr lang="en-US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TRƯỜNG CHÍNH TRỊ THÀNH PHỐ ĐỒNG NAI</a:t>
            </a:r>
          </a:p>
          <a:p>
            <a:pPr marR="3810" algn="ctr">
              <a:spcBef>
                <a:spcPts val="200"/>
              </a:spcBef>
              <a:spcAft>
                <a:spcPts val="200"/>
              </a:spcAft>
            </a:pPr>
            <a:r>
              <a:rPr lang="en-US" altLang="en-US" sz="3600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vi-VN" altLang="en-US" sz="3600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Lớp bồi dưỡng cập nhật kỹ năng số và chuyển đổi số</a:t>
            </a:r>
            <a:endParaRPr lang="en-US" altLang="en-US" sz="3600" b="1" i="1" dirty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3810" algn="ctr">
              <a:spcBef>
                <a:spcPts val="200"/>
              </a:spcBef>
              <a:spcAft>
                <a:spcPts val="200"/>
              </a:spcAft>
            </a:pPr>
            <a:r>
              <a:rPr lang="vi-VN" altLang="en-US" sz="3600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cho công chức cấp xã trong giải quyết thủ tục hành chính  </a:t>
            </a:r>
            <a:endParaRPr lang="en-US" altLang="en-US" sz="3600" b="1" i="1" dirty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3810" algn="ctr">
              <a:spcBef>
                <a:spcPts val="200"/>
              </a:spcBef>
              <a:spcAft>
                <a:spcPts val="200"/>
              </a:spcAft>
            </a:pPr>
            <a:r>
              <a:rPr lang="vi-VN" altLang="en-US" sz="3600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(lớp thứ ba, lớp thứ tư)</a:t>
            </a:r>
            <a:r>
              <a:rPr lang="en-US" altLang="en-US" sz="3600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r>
              <a:rPr lang="vi-VN" altLang="en-US" sz="3600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vi-VN" altLang="en-US" sz="4000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35A3690B-C7E6-4E2D-BF2E-EFBE93C1BC82}"/>
              </a:ext>
            </a:extLst>
          </p:cNvPr>
          <p:cNvSpPr/>
          <p:nvPr/>
        </p:nvSpPr>
        <p:spPr>
          <a:xfrm>
            <a:off x="7902" y="3235797"/>
            <a:ext cx="12184097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sz="3500" b="1" kern="900" spc="120" dirty="0">
              <a:solidFill>
                <a:srgbClr val="FF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5C634820-AD28-4FC9-A0C8-35EC4B3B4349}"/>
              </a:ext>
            </a:extLst>
          </p:cNvPr>
          <p:cNvSpPr/>
          <p:nvPr/>
        </p:nvSpPr>
        <p:spPr>
          <a:xfrm>
            <a:off x="35558" y="5590127"/>
            <a:ext cx="1222360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vi-VN" sz="2000" b="1" i="1" dirty="0">
                <a:solidFill>
                  <a:srgbClr val="1800A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Bình Phước, ngày </a:t>
            </a:r>
            <a:r>
              <a:rPr lang="en-US" sz="2000" b="1" i="1" dirty="0">
                <a:solidFill>
                  <a:srgbClr val="1800A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21 </a:t>
            </a:r>
            <a:r>
              <a:rPr lang="vi-VN" sz="2000" b="1" i="1" dirty="0">
                <a:solidFill>
                  <a:srgbClr val="1800A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tháng </a:t>
            </a:r>
            <a:r>
              <a:rPr lang="en-US" sz="2000" b="1" i="1" dirty="0">
                <a:solidFill>
                  <a:srgbClr val="1800A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en-US" sz="2000" b="1" i="1" dirty="0">
                <a:solidFill>
                  <a:srgbClr val="1800A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000" b="1" i="1" dirty="0">
                <a:solidFill>
                  <a:srgbClr val="1800A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năm 2026</a:t>
            </a:r>
            <a:endParaRPr lang="vi-VN" sz="2000" b="1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8A3374D2-3DD3-49A4-8D83-150AA0004FBA}"/>
              </a:ext>
            </a:extLst>
          </p:cNvPr>
          <p:cNvSpPr/>
          <p:nvPr/>
        </p:nvSpPr>
        <p:spPr>
          <a:xfrm>
            <a:off x="-7903" y="3764296"/>
            <a:ext cx="1219200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sz="3000" b="1" spc="-110" dirty="0">
              <a:solidFill>
                <a:srgbClr val="FF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0A4B591C-5353-4DD4-8B10-0882CB1FCCCA}"/>
              </a:ext>
            </a:extLst>
          </p:cNvPr>
          <p:cNvSpPr/>
          <p:nvPr/>
        </p:nvSpPr>
        <p:spPr>
          <a:xfrm>
            <a:off x="-15805" y="3810462"/>
            <a:ext cx="12192000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sz="3500" b="1" kern="900" spc="120" dirty="0">
              <a:solidFill>
                <a:srgbClr val="FF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F607F39F-531C-4B3C-A36C-38D1984D97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97278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3B55FD92-43C1-697A-5626-D633C97E27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B048945-FBF5-E90A-3B9B-DB64354345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8161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ĐẠI BIỂU QUÉT MÃ QR ĐỂ XEM TÀI LIỆU</a:t>
            </a:r>
          </a:p>
        </p:txBody>
      </p:sp>
      <p:pic>
        <p:nvPicPr>
          <p:cNvPr id="7" name="Content Placeholder 6">
            <a:hlinkClick r:id="rId3" action="ppaction://hlinkfile"/>
            <a:extLst>
              <a:ext uri="{FF2B5EF4-FFF2-40B4-BE49-F238E27FC236}">
                <a16:creationId xmlns:a16="http://schemas.microsoft.com/office/drawing/2014/main" id="{1818A59F-784A-9DEE-F883-13E4A6502D5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7455" y="1276569"/>
            <a:ext cx="5357090" cy="5357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20124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4E2819-9EE7-54E7-EBFB-24E360EB59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D8EDAC-EDF9-68FF-72CD-8EA9513042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E750E79-1620-1FE9-2E68-450EBF8F44C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4"/>
            <a:ext cx="12192150" cy="6857916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1BFBBE53-B458-0192-C6B5-87CEF0BFE1A2}"/>
              </a:ext>
            </a:extLst>
          </p:cNvPr>
          <p:cNvSpPr/>
          <p:nvPr/>
        </p:nvSpPr>
        <p:spPr>
          <a:xfrm>
            <a:off x="15803" y="334549"/>
            <a:ext cx="12192000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100"/>
              </a:spcBef>
              <a:spcAft>
                <a:spcPts val="100"/>
              </a:spcAft>
            </a:pPr>
            <a:r>
              <a:rPr lang="en-US" sz="2300" dirty="0">
                <a:solidFill>
                  <a:srgbClr val="1800A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vi-VN" sz="2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ỦY BAN NHÂN DÂN PHƯỜNG BÌNH PHƯỚC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2CCAC07-E2F3-BC5E-BB7E-056834EF49CC}"/>
              </a:ext>
            </a:extLst>
          </p:cNvPr>
          <p:cNvSpPr/>
          <p:nvPr/>
        </p:nvSpPr>
        <p:spPr>
          <a:xfrm>
            <a:off x="35558" y="962395"/>
            <a:ext cx="1215249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TIẾP VÀ LÀM VIỆC</a:t>
            </a:r>
            <a:endParaRPr lang="en-US" sz="6000" dirty="0">
              <a:solidFill>
                <a:srgbClr val="FFFF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4553326-8E85-6181-DAD1-902891389BA1}"/>
              </a:ext>
            </a:extLst>
          </p:cNvPr>
          <p:cNvSpPr/>
          <p:nvPr/>
        </p:nvSpPr>
        <p:spPr>
          <a:xfrm>
            <a:off x="19755" y="2081167"/>
            <a:ext cx="12184097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3810" indent="0" algn="ctr" fontAlgn="auto">
              <a:lnSpc>
                <a:spcPct val="100000"/>
              </a:lnSpc>
            </a:pPr>
            <a:r>
              <a:rPr lang="vi-VN" altLang="en-US" sz="32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VỚI ĐOÀN NGHIÊN CỨU THỰC TẾ</a:t>
            </a:r>
            <a:r>
              <a:rPr lang="en-US" altLang="en-US" sz="32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CỦA</a:t>
            </a:r>
          </a:p>
          <a:p>
            <a:pPr marR="3810" algn="ctr"/>
            <a:r>
              <a:rPr lang="en-US" altLang="en-US" sz="32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TRƯỜNG CHÍNH TRỊ THÀNH PHỐ</a:t>
            </a:r>
          </a:p>
          <a:p>
            <a:pPr marR="3810" algn="ctr"/>
            <a:r>
              <a:rPr lang="en-US" altLang="en-US" sz="36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vi-VN" altLang="en-US" sz="36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Lớp bồi dưỡng cập nhật kỹ năng số và chuyển đổi số</a:t>
            </a:r>
            <a:endParaRPr lang="en-US" altLang="en-US" sz="3600" b="1" dirty="0">
              <a:solidFill>
                <a:srgbClr val="FFFF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3810" algn="ctr"/>
            <a:r>
              <a:rPr lang="vi-VN" altLang="en-US" sz="36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cho công chức cấp xã trong giải quyết thủ tục hành chính  (lớp thứ ba, lớp thứ tư)</a:t>
            </a:r>
            <a:r>
              <a:rPr lang="en-US" altLang="en-US" sz="36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r>
              <a:rPr lang="vi-VN" altLang="en-US" sz="36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vi-VN" altLang="en-US" sz="40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26943D9-5CE0-77A0-1234-DF2E1A6C6269}"/>
              </a:ext>
            </a:extLst>
          </p:cNvPr>
          <p:cNvSpPr/>
          <p:nvPr/>
        </p:nvSpPr>
        <p:spPr>
          <a:xfrm>
            <a:off x="7902" y="3235797"/>
            <a:ext cx="12184097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sz="3500" b="1" kern="900" spc="120" dirty="0">
              <a:solidFill>
                <a:srgbClr val="FF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CFD9A93-5DB2-2D3E-BF50-480BE8E188EF}"/>
              </a:ext>
            </a:extLst>
          </p:cNvPr>
          <p:cNvSpPr/>
          <p:nvPr/>
        </p:nvSpPr>
        <p:spPr>
          <a:xfrm>
            <a:off x="0" y="5280688"/>
            <a:ext cx="1222360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vi-VN" sz="2000" b="1" i="1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Bình Phước, ngày </a:t>
            </a:r>
            <a:r>
              <a:rPr lang="en-US" sz="2000" b="1" i="1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21 </a:t>
            </a:r>
            <a:r>
              <a:rPr lang="vi-VN" sz="2000" b="1" i="1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tháng </a:t>
            </a:r>
            <a:r>
              <a:rPr lang="en-US" sz="2000" b="1" i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en-US" sz="2000" b="1" i="1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000" b="1" i="1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năm 2026</a:t>
            </a:r>
            <a:endParaRPr lang="vi-VN" sz="2000" b="1" dirty="0">
              <a:solidFill>
                <a:srgbClr val="FFFF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D0FD008-94E2-9932-EB80-1DCFB45665D8}"/>
              </a:ext>
            </a:extLst>
          </p:cNvPr>
          <p:cNvSpPr/>
          <p:nvPr/>
        </p:nvSpPr>
        <p:spPr>
          <a:xfrm>
            <a:off x="-7903" y="3764296"/>
            <a:ext cx="1219200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sz="3000" b="1" spc="-110" dirty="0">
              <a:solidFill>
                <a:srgbClr val="FF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A97ED53-5DE4-FD57-1B1E-5926D832BE74}"/>
              </a:ext>
            </a:extLst>
          </p:cNvPr>
          <p:cNvSpPr/>
          <p:nvPr/>
        </p:nvSpPr>
        <p:spPr>
          <a:xfrm>
            <a:off x="-15805" y="3810462"/>
            <a:ext cx="12192000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sz="3500" b="1" kern="900" spc="120" dirty="0">
              <a:solidFill>
                <a:srgbClr val="FF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634D720-1355-29B8-8B2E-0314B7B02F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4852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257</TotalTime>
  <Words>147</Words>
  <Application>Microsoft Office PowerPoint</Application>
  <PresentationFormat>Widescreen</PresentationFormat>
  <Paragraphs>16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Times New Roman</vt:lpstr>
      <vt:lpstr>Office Theme</vt:lpstr>
      <vt:lpstr>PowerPoint Presentation</vt:lpstr>
      <vt:lpstr>ĐẠI BIỂU QUÉT MÃ QR ĐỂ XEM TÀI LIỆU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ASUS</dc:creator>
  <cp:lastModifiedBy>Tâm Thanh</cp:lastModifiedBy>
  <cp:revision>44</cp:revision>
  <dcterms:created xsi:type="dcterms:W3CDTF">2026-05-22T03:58:33Z</dcterms:created>
  <dcterms:modified xsi:type="dcterms:W3CDTF">2026-09-21T02:38:40Z</dcterms:modified>
</cp:coreProperties>
</file>